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29" autoAdjust="0"/>
  </p:normalViewPr>
  <p:slideViewPr>
    <p:cSldViewPr>
      <p:cViewPr varScale="1">
        <p:scale>
          <a:sx n="98" d="100"/>
          <a:sy n="98" d="100"/>
        </p:scale>
        <p:origin x="-121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157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87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963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986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0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75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61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019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68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37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75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33092-1A55-4584-A17A-53547039B29C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099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Batang" pitchFamily="18" charset="-127"/>
                <a:ea typeface="Batang" pitchFamily="18" charset="-127"/>
              </a:rPr>
              <a:t>Unique Foods</a:t>
            </a:r>
            <a:endParaRPr lang="en-US" sz="800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1"/>
            <a:ext cx="3267959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5279" y="3962401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Steak </a:t>
            </a:r>
            <a:r>
              <a:rPr lang="en-US" dirty="0" err="1" smtClean="0"/>
              <a:t>Tartare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509732"/>
            <a:ext cx="3276600" cy="24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19800" y="3984776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Escargot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" y="3944567"/>
            <a:ext cx="23241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8500" y="6337572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Tripe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5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Unique Foods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TheMaers</dc:creator>
  <cp:lastModifiedBy>TheMaers</cp:lastModifiedBy>
  <cp:revision>2</cp:revision>
  <dcterms:created xsi:type="dcterms:W3CDTF">2013-04-30T01:03:50Z</dcterms:created>
  <dcterms:modified xsi:type="dcterms:W3CDTF">2013-05-03T01:06:22Z</dcterms:modified>
</cp:coreProperties>
</file>